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79" r:id="rId6"/>
  </p:sldIdLst>
  <p:sldSz cx="9144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14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4.xml"/><Relationship Id="rId7" Type="http://schemas.openxmlformats.org/officeDocument/2006/relationships/image" Target="../media/image5.png"/><Relationship Id="rId6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tags" Target="../tags/tag2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image" Target="../media/image9.png"/><Relationship Id="rId7" Type="http://schemas.openxmlformats.org/officeDocument/2006/relationships/tags" Target="../tags/tag8.xml"/><Relationship Id="rId6" Type="http://schemas.openxmlformats.org/officeDocument/2006/relationships/image" Target="../media/image8.png"/><Relationship Id="rId5" Type="http://schemas.openxmlformats.org/officeDocument/2006/relationships/tags" Target="../tags/tag7.xml"/><Relationship Id="rId4" Type="http://schemas.openxmlformats.org/officeDocument/2006/relationships/image" Target="../media/image7.png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0.pn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3.png"/><Relationship Id="rId7" Type="http://schemas.openxmlformats.org/officeDocument/2006/relationships/tags" Target="../tags/tag13.xml"/><Relationship Id="rId6" Type="http://schemas.openxmlformats.org/officeDocument/2006/relationships/image" Target="../media/image12.png"/><Relationship Id="rId5" Type="http://schemas.openxmlformats.org/officeDocument/2006/relationships/tags" Target="../tags/tag12.xml"/><Relationship Id="rId4" Type="http://schemas.openxmlformats.org/officeDocument/2006/relationships/image" Target="../media/image11.png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711401" y="1816760"/>
            <a:ext cx="6946265" cy="3404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  <a:spcBef>
                <a:spcPts val="0"/>
              </a:spcBef>
            </a:pPr>
            <a:r>
              <a:rPr sz="6500" b="1" kern="0" spc="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天翼销售</a:t>
            </a:r>
            <a:endParaRPr sz="6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r>
              <a:rPr lang="en-US" sz="3200" b="1" kern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BCP</a:t>
            </a:r>
            <a:r>
              <a:rPr lang="zh-CN" altLang="en-US" sz="3200" b="1" kern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系统云产品</a:t>
            </a:r>
            <a:r>
              <a:rPr sz="32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甩单指引</a:t>
            </a:r>
            <a:endParaRPr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4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</a:t>
            </a:r>
            <a:r>
              <a:rPr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</a:t>
            </a: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06</a:t>
            </a:r>
            <a:r>
              <a:rPr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</a:t>
            </a:r>
            <a:endParaRPr lang="en-US" sz="3200" b="1" kern="0" spc="-3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 8"/>
          <p:cNvSpPr/>
          <p:nvPr/>
        </p:nvSpPr>
        <p:spPr>
          <a:xfrm>
            <a:off x="0" y="0"/>
            <a:ext cx="9144000" cy="451103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" name="rect 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2" name="textbox 12"/>
          <p:cNvSpPr/>
          <p:nvPr/>
        </p:nvSpPr>
        <p:spPr>
          <a:xfrm>
            <a:off x="83820" y="50165"/>
            <a:ext cx="9073515" cy="374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sz="2400" b="1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天翼销售</a:t>
            </a:r>
            <a:r>
              <a:rPr sz="2400" b="1" kern="0" spc="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-</a:t>
            </a:r>
            <a:r>
              <a:rPr lang="en-US" sz="2400" b="1" kern="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sz="2400" b="1" kern="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系统云产品</a:t>
            </a:r>
            <a:r>
              <a:rPr sz="2400" b="1" kern="0" spc="-4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甩单指引</a:t>
            </a:r>
            <a:r>
              <a:rPr lang="zh-CN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1/3</a:t>
            </a:r>
            <a:r>
              <a:rPr lang="zh-CN" altLang="en-US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zh-CN" altLang="en-US" sz="2300" b="1" kern="0" spc="-4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4" name="textbox 14"/>
          <p:cNvSpPr/>
          <p:nvPr/>
        </p:nvSpPr>
        <p:spPr>
          <a:xfrm>
            <a:off x="548098" y="5935134"/>
            <a:ext cx="3273425" cy="4883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101000"/>
              </a:lnSpc>
            </a:pP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883652" y="6333744"/>
            <a:ext cx="1187195" cy="52425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1165" y="5598160"/>
            <a:ext cx="8061960" cy="8293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甩单路径：个人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政企甩单》云产品》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BCP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系统云产品》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系统云产品，或者在产品搜索输入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即可进入下单页面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点击办理。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23520" y="589280"/>
            <a:ext cx="2766695" cy="493204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3068955" y="591185"/>
            <a:ext cx="2702560" cy="493014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850255" y="3486150"/>
            <a:ext cx="3162935" cy="203454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49620" y="589280"/>
            <a:ext cx="3163570" cy="2952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8"/>
          <p:cNvSpPr/>
          <p:nvPr/>
        </p:nvSpPr>
        <p:spPr>
          <a:xfrm>
            <a:off x="0" y="0"/>
            <a:ext cx="9144000" cy="485775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6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885" algn="l" rtl="0" eaLnBrk="0">
              <a:lnSpc>
                <a:spcPts val="3270"/>
              </a:lnSpc>
              <a:spcBef>
                <a:spcPts val="0"/>
              </a:spcBef>
            </a:pP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天翼销售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</a:t>
            </a:r>
            <a:r>
              <a:rPr sz="2300" b="1" kern="0" spc="2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UHL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超级双通道专线甩单</a:t>
            </a:r>
            <a:r>
              <a:rPr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指引</a:t>
            </a:r>
            <a:r>
              <a:rPr 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4/6</a:t>
            </a:r>
            <a:r>
              <a:rPr lang="zh-CN" altLang="en-US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300" b="1" kern="0" spc="80" dirty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textbox 50"/>
          <p:cNvSpPr/>
          <p:nvPr/>
        </p:nvSpPr>
        <p:spPr>
          <a:xfrm>
            <a:off x="560705" y="5488305"/>
            <a:ext cx="7584440" cy="13036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4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2" name="picture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956677" y="6333744"/>
            <a:ext cx="1187195" cy="524256"/>
          </a:xfrm>
          <a:prstGeom prst="rect">
            <a:avLst/>
          </a:prstGeom>
        </p:spPr>
      </p:pic>
      <p:sp>
        <p:nvSpPr>
          <p:cNvPr id="10" name="rect 10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p>
            <a:pPr algn="l"/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天翼销售</a:t>
            </a:r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-</a:t>
            </a:r>
            <a:r>
              <a:rPr lang="en-US" sz="2300" b="1" kern="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sz="2300" b="1" kern="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系统云产品</a:t>
            </a:r>
            <a:r>
              <a:rPr sz="2300" b="1" kern="0" spc="-4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甩单指引</a:t>
            </a:r>
            <a:r>
              <a:rPr lang="en-US" sz="2300" b="1" kern="0" spc="-4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(2/3)</a:t>
            </a:r>
            <a:endParaRPr lang="en-US" sz="2300" b="1" kern="0" spc="-40" dirty="0">
              <a:solidFill>
                <a:schemeClr val="bg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8775" y="5586730"/>
            <a:ext cx="2634615" cy="12058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1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45790" y="5586730"/>
            <a:ext cx="2302510" cy="6877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1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2390" y="560070"/>
            <a:ext cx="2209800" cy="425704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72360" y="559435"/>
            <a:ext cx="2019300" cy="433451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949440" y="559435"/>
            <a:ext cx="2097405" cy="425767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587240" y="559435"/>
            <a:ext cx="2167255" cy="425894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358775" y="4893310"/>
            <a:ext cx="8571230" cy="1248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进入下单页面，选择订单身份（省公司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云省分）、用户信息（邮箱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/BIZID/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用户名称）、使用类型（试用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商用）、支付方式（后付费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预付费）。填写产品受理需求：请填写要受理的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BCP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产品名称及录入备注内容。下单时留意，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由于系统要求填写使用总额（月使用费*使用时长），出账类型：一次性费用出账/当月按月出账，请留意填写。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8"/>
          <p:cNvSpPr/>
          <p:nvPr/>
        </p:nvSpPr>
        <p:spPr>
          <a:xfrm>
            <a:off x="0" y="0"/>
            <a:ext cx="9144000" cy="485775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6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885" algn="l" rtl="0" eaLnBrk="0">
              <a:lnSpc>
                <a:spcPts val="3270"/>
              </a:lnSpc>
              <a:spcBef>
                <a:spcPts val="0"/>
              </a:spcBef>
            </a:pP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天翼销售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</a:t>
            </a:r>
            <a:r>
              <a:rPr sz="2300" b="1" kern="0" spc="2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UHL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超级双通道专线甩单</a:t>
            </a:r>
            <a:r>
              <a:rPr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指引</a:t>
            </a:r>
            <a:r>
              <a:rPr 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4/6</a:t>
            </a:r>
            <a:r>
              <a:rPr lang="zh-CN" altLang="en-US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300" b="1" kern="0" spc="80" dirty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textbox 50"/>
          <p:cNvSpPr/>
          <p:nvPr/>
        </p:nvSpPr>
        <p:spPr>
          <a:xfrm>
            <a:off x="560705" y="5488305"/>
            <a:ext cx="7584440" cy="13036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4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2" name="picture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883652" y="6333744"/>
            <a:ext cx="1187195" cy="524256"/>
          </a:xfrm>
          <a:prstGeom prst="rect">
            <a:avLst/>
          </a:prstGeom>
        </p:spPr>
      </p:pic>
      <p:sp>
        <p:nvSpPr>
          <p:cNvPr id="10" name="rect 10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p>
            <a:pPr algn="l"/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天翼销售</a:t>
            </a:r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-</a:t>
            </a:r>
            <a:r>
              <a:rPr lang="en-US" sz="2300" b="1" kern="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sz="2300" b="1" kern="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系统云产品</a:t>
            </a:r>
            <a:r>
              <a:rPr sz="2300" b="1" kern="0" spc="-40" dirty="0">
                <a:solidFill>
                  <a:schemeClr val="bg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甩单指引</a:t>
            </a:r>
            <a:r>
              <a:rPr lang="zh-CN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3/3</a:t>
            </a:r>
            <a:r>
              <a:rPr lang="zh-CN" altLang="en-US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zh-CN" altLang="en-US" sz="2300"/>
          </a:p>
        </p:txBody>
      </p:sp>
      <p:sp>
        <p:nvSpPr>
          <p:cNvPr id="3" name="文本框 2"/>
          <p:cNvSpPr txBox="1"/>
          <p:nvPr/>
        </p:nvSpPr>
        <p:spPr>
          <a:xfrm>
            <a:off x="327660" y="5674360"/>
            <a:ext cx="8350885" cy="5137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请输入客户账务信息、必须上传资审、各个产品业务登记表（图片及电子版）等相关附件。提交订单完成甩单。</a:t>
            </a:r>
            <a:r>
              <a:rPr lang="en-US" altLang="zh-CN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	</a:t>
            </a:r>
            <a:endParaRPr lang="en-US" altLang="zh-CN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701665" y="639445"/>
            <a:ext cx="3055620" cy="44069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2870" y="639445"/>
            <a:ext cx="2488565" cy="422465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632075" y="639445"/>
            <a:ext cx="2892425" cy="422465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PP_MARK_KEY" val="5a41cfd9-45bc-4d86-9722-dce292cb1310"/>
  <p:tag name="COMMONDATA" val="eyJoZGlkIjoiMDc4YzhjYTMyNmZiZmZlYzQ4OWM4MTJhNTdkN2Y1MWU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WPS 演示</Application>
  <PresentationFormat/>
  <Paragraphs>29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</vt:lpstr>
      <vt:lpstr>微软雅黑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谭颖</cp:lastModifiedBy>
  <cp:revision>30</cp:revision>
  <dcterms:created xsi:type="dcterms:W3CDTF">2024-07-05T05:18:00Z</dcterms:created>
  <dcterms:modified xsi:type="dcterms:W3CDTF">2025-12-09T08:00:10Z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2024-07-11T11:05:11Z</vt:filetime>
  </property>
  <property fmtid="{D5CDD505-2E9C-101B-9397-08002B2CF9AE}" pid="4" name="ICV">
    <vt:lpwstr>DE99607D73AD4AAFA3630E9C1E9CF3F0_12</vt:lpwstr>
  </property>
  <property fmtid="{D5CDD505-2E9C-101B-9397-08002B2CF9AE}" pid="5" name="KSOProductBuildVer">
    <vt:lpwstr>2052-11.1.0.14309</vt:lpwstr>
  </property>
</Properties>
</file>